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2" r:id="rId2"/>
    <p:sldId id="273" r:id="rId3"/>
    <p:sldId id="274" r:id="rId4"/>
    <p:sldId id="256" r:id="rId5"/>
    <p:sldId id="257" r:id="rId6"/>
    <p:sldId id="263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664"/>
    <a:srgbClr val="20F494"/>
    <a:srgbClr val="633D95"/>
    <a:srgbClr val="A86928"/>
    <a:srgbClr val="563583"/>
    <a:srgbClr val="5E398E"/>
    <a:srgbClr val="2B1840"/>
    <a:srgbClr val="04A6F3"/>
    <a:srgbClr val="21ADFD"/>
    <a:srgbClr val="21A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3"/>
    <p:restoredTop sz="94624"/>
  </p:normalViewPr>
  <p:slideViewPr>
    <p:cSldViewPr snapToGrid="0" snapToObjects="1" showGuides="1">
      <p:cViewPr varScale="1">
        <p:scale>
          <a:sx n="72" d="100"/>
          <a:sy n="72" d="100"/>
        </p:scale>
        <p:origin x="68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77C4F-EF5E-DA4E-B481-938E3B490DE2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3DB3D-0511-7C47-89C4-7B3ED3FDB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7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7EA0-7E3A-F448-9D0C-95871D6C51AD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2141F-C534-0842-9392-D8EB71B0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8"/>
          <p:cNvSpPr/>
          <p:nvPr/>
        </p:nvSpPr>
        <p:spPr>
          <a:xfrm rot="11143787">
            <a:off x="372069" y="1483725"/>
            <a:ext cx="3101848" cy="3810451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06BD3-6491-42AD-9A45-D8B3A8C89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3" r="723" b="18264"/>
          <a:stretch/>
        </p:blipFill>
        <p:spPr>
          <a:xfrm>
            <a:off x="1161046" y="1003300"/>
            <a:ext cx="4187284" cy="5854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4400805">
            <a:off x="4282173" y="3395374"/>
            <a:ext cx="5637411" cy="6925251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8"/>
          <p:cNvSpPr/>
          <p:nvPr/>
        </p:nvSpPr>
        <p:spPr>
          <a:xfrm rot="9794463">
            <a:off x="6284670" y="-1592953"/>
            <a:ext cx="8110248" cy="9963000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8"/>
          <p:cNvSpPr/>
          <p:nvPr/>
        </p:nvSpPr>
        <p:spPr>
          <a:xfrm rot="1800000">
            <a:off x="7883075" y="-1944257"/>
            <a:ext cx="3470768" cy="4263650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8"/>
          <p:cNvSpPr/>
          <p:nvPr/>
        </p:nvSpPr>
        <p:spPr>
          <a:xfrm rot="9900000">
            <a:off x="10635399" y="-753754"/>
            <a:ext cx="2082670" cy="2558446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8"/>
          <p:cNvSpPr/>
          <p:nvPr/>
        </p:nvSpPr>
        <p:spPr>
          <a:xfrm rot="1800000">
            <a:off x="9781400" y="3710122"/>
            <a:ext cx="3470768" cy="4263650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8"/>
          <p:cNvSpPr/>
          <p:nvPr/>
        </p:nvSpPr>
        <p:spPr>
          <a:xfrm rot="11143787">
            <a:off x="3095992" y="312660"/>
            <a:ext cx="1332661" cy="1637101"/>
          </a:xfrm>
          <a:custGeom>
            <a:avLst/>
            <a:gdLst>
              <a:gd name="connsiteX0" fmla="*/ 0 w 5029200"/>
              <a:gd name="connsiteY0" fmla="*/ 2435469 h 4870938"/>
              <a:gd name="connsiteX1" fmla="*/ 2514600 w 5029200"/>
              <a:gd name="connsiteY1" fmla="*/ 0 h 4870938"/>
              <a:gd name="connsiteX2" fmla="*/ 5029200 w 5029200"/>
              <a:gd name="connsiteY2" fmla="*/ 2435469 h 4870938"/>
              <a:gd name="connsiteX3" fmla="*/ 2514600 w 5029200"/>
              <a:gd name="connsiteY3" fmla="*/ 4870938 h 4870938"/>
              <a:gd name="connsiteX4" fmla="*/ 0 w 5029200"/>
              <a:gd name="connsiteY4" fmla="*/ 2435469 h 4870938"/>
              <a:gd name="connsiteX0" fmla="*/ 26193 w 5076781"/>
              <a:gd name="connsiteY0" fmla="*/ 2435469 h 5048738"/>
              <a:gd name="connsiteX1" fmla="*/ 2540793 w 5076781"/>
              <a:gd name="connsiteY1" fmla="*/ 0 h 5048738"/>
              <a:gd name="connsiteX2" fmla="*/ 5055393 w 5076781"/>
              <a:gd name="connsiteY2" fmla="*/ 2435469 h 5048738"/>
              <a:gd name="connsiteX3" fmla="*/ 3937793 w 5076781"/>
              <a:gd name="connsiteY3" fmla="*/ 5048738 h 5048738"/>
              <a:gd name="connsiteX4" fmla="*/ 26193 w 5076781"/>
              <a:gd name="connsiteY4" fmla="*/ 2435469 h 5048738"/>
              <a:gd name="connsiteX0" fmla="*/ 18249 w 4303698"/>
              <a:gd name="connsiteY0" fmla="*/ 2435628 h 5048988"/>
              <a:gd name="connsiteX1" fmla="*/ 2532849 w 4303698"/>
              <a:gd name="connsiteY1" fmla="*/ 159 h 5048988"/>
              <a:gd name="connsiteX2" fmla="*/ 4145749 w 4303698"/>
              <a:gd name="connsiteY2" fmla="*/ 2346728 h 5048988"/>
              <a:gd name="connsiteX3" fmla="*/ 3929849 w 4303698"/>
              <a:gd name="connsiteY3" fmla="*/ 5048897 h 5048988"/>
              <a:gd name="connsiteX4" fmla="*/ 18249 w 4303698"/>
              <a:gd name="connsiteY4" fmla="*/ 2435628 h 5048988"/>
              <a:gd name="connsiteX0" fmla="*/ 18249 w 4405123"/>
              <a:gd name="connsiteY0" fmla="*/ 2435712 h 5049072"/>
              <a:gd name="connsiteX1" fmla="*/ 2532849 w 4405123"/>
              <a:gd name="connsiteY1" fmla="*/ 243 h 5049072"/>
              <a:gd name="connsiteX2" fmla="*/ 4145749 w 4405123"/>
              <a:gd name="connsiteY2" fmla="*/ 2346812 h 5049072"/>
              <a:gd name="connsiteX3" fmla="*/ 3929849 w 4405123"/>
              <a:gd name="connsiteY3" fmla="*/ 5048981 h 5049072"/>
              <a:gd name="connsiteX4" fmla="*/ 18249 w 4405123"/>
              <a:gd name="connsiteY4" fmla="*/ 2435712 h 5049072"/>
              <a:gd name="connsiteX0" fmla="*/ 18249 w 4303698"/>
              <a:gd name="connsiteY0" fmla="*/ 2435629 h 5048989"/>
              <a:gd name="connsiteX1" fmla="*/ 2532849 w 4303698"/>
              <a:gd name="connsiteY1" fmla="*/ 160 h 5048989"/>
              <a:gd name="connsiteX2" fmla="*/ 4145749 w 4303698"/>
              <a:gd name="connsiteY2" fmla="*/ 2346729 h 5048989"/>
              <a:gd name="connsiteX3" fmla="*/ 3929849 w 4303698"/>
              <a:gd name="connsiteY3" fmla="*/ 5048898 h 5048989"/>
              <a:gd name="connsiteX4" fmla="*/ 18249 w 4303698"/>
              <a:gd name="connsiteY4" fmla="*/ 2435629 h 5048989"/>
              <a:gd name="connsiteX0" fmla="*/ 18249 w 4264792"/>
              <a:gd name="connsiteY0" fmla="*/ 2435651 h 5049011"/>
              <a:gd name="connsiteX1" fmla="*/ 2532849 w 4264792"/>
              <a:gd name="connsiteY1" fmla="*/ 182 h 5049011"/>
              <a:gd name="connsiteX2" fmla="*/ 4145749 w 4264792"/>
              <a:gd name="connsiteY2" fmla="*/ 2346751 h 5049011"/>
              <a:gd name="connsiteX3" fmla="*/ 3929849 w 4264792"/>
              <a:gd name="connsiteY3" fmla="*/ 5048920 h 5049011"/>
              <a:gd name="connsiteX4" fmla="*/ 18249 w 4264792"/>
              <a:gd name="connsiteY4" fmla="*/ 2435651 h 5049011"/>
              <a:gd name="connsiteX0" fmla="*/ 34909 w 2987387"/>
              <a:gd name="connsiteY0" fmla="*/ 2537876 h 5049983"/>
              <a:gd name="connsiteX1" fmla="*/ 1266809 w 2987387"/>
              <a:gd name="connsiteY1" fmla="*/ 807 h 5049983"/>
              <a:gd name="connsiteX2" fmla="*/ 2879709 w 2987387"/>
              <a:gd name="connsiteY2" fmla="*/ 2347376 h 5049983"/>
              <a:gd name="connsiteX3" fmla="*/ 2663809 w 2987387"/>
              <a:gd name="connsiteY3" fmla="*/ 5049545 h 5049983"/>
              <a:gd name="connsiteX4" fmla="*/ 34909 w 2987387"/>
              <a:gd name="connsiteY4" fmla="*/ 2537876 h 5049983"/>
              <a:gd name="connsiteX0" fmla="*/ 19251 w 4124752"/>
              <a:gd name="connsiteY0" fmla="*/ 1719482 h 5062543"/>
              <a:gd name="connsiteX1" fmla="*/ 2394151 w 4124752"/>
              <a:gd name="connsiteY1" fmla="*/ 7913 h 5062543"/>
              <a:gd name="connsiteX2" fmla="*/ 4007051 w 4124752"/>
              <a:gd name="connsiteY2" fmla="*/ 2354482 h 5062543"/>
              <a:gd name="connsiteX3" fmla="*/ 3791151 w 4124752"/>
              <a:gd name="connsiteY3" fmla="*/ 5056651 h 5062543"/>
              <a:gd name="connsiteX4" fmla="*/ 19251 w 4124752"/>
              <a:gd name="connsiteY4" fmla="*/ 1719482 h 5062543"/>
              <a:gd name="connsiteX0" fmla="*/ 19251 w 4537891"/>
              <a:gd name="connsiteY0" fmla="*/ 1719482 h 5056672"/>
              <a:gd name="connsiteX1" fmla="*/ 2394151 w 4537891"/>
              <a:gd name="connsiteY1" fmla="*/ 7913 h 5056672"/>
              <a:gd name="connsiteX2" fmla="*/ 4007051 w 4537891"/>
              <a:gd name="connsiteY2" fmla="*/ 2354482 h 5056672"/>
              <a:gd name="connsiteX3" fmla="*/ 3791151 w 4537891"/>
              <a:gd name="connsiteY3" fmla="*/ 5056651 h 5056672"/>
              <a:gd name="connsiteX4" fmla="*/ 19251 w 4537891"/>
              <a:gd name="connsiteY4" fmla="*/ 1719482 h 5056672"/>
              <a:gd name="connsiteX0" fmla="*/ 19251 w 4543514"/>
              <a:gd name="connsiteY0" fmla="*/ 1719482 h 5063924"/>
              <a:gd name="connsiteX1" fmla="*/ 2394151 w 4543514"/>
              <a:gd name="connsiteY1" fmla="*/ 7913 h 5063924"/>
              <a:gd name="connsiteX2" fmla="*/ 4007051 w 4543514"/>
              <a:gd name="connsiteY2" fmla="*/ 2354482 h 5063924"/>
              <a:gd name="connsiteX3" fmla="*/ 3791151 w 4543514"/>
              <a:gd name="connsiteY3" fmla="*/ 5056651 h 5063924"/>
              <a:gd name="connsiteX4" fmla="*/ 19251 w 4543514"/>
              <a:gd name="connsiteY4" fmla="*/ 1719482 h 5063924"/>
              <a:gd name="connsiteX0" fmla="*/ 19349 w 4112029"/>
              <a:gd name="connsiteY0" fmla="*/ 2627656 h 5051403"/>
              <a:gd name="connsiteX1" fmla="*/ 2381549 w 4112029"/>
              <a:gd name="connsiteY1" fmla="*/ 1687 h 5051403"/>
              <a:gd name="connsiteX2" fmla="*/ 3994449 w 4112029"/>
              <a:gd name="connsiteY2" fmla="*/ 2348256 h 5051403"/>
              <a:gd name="connsiteX3" fmla="*/ 3778549 w 4112029"/>
              <a:gd name="connsiteY3" fmla="*/ 5050425 h 5051403"/>
              <a:gd name="connsiteX4" fmla="*/ 19349 w 4112029"/>
              <a:gd name="connsiteY4" fmla="*/ 2627656 h 50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029" h="5051403">
                <a:moveTo>
                  <a:pt x="19349" y="2627656"/>
                </a:moveTo>
                <a:cubicBezTo>
                  <a:pt x="-213484" y="1786200"/>
                  <a:pt x="1719032" y="48254"/>
                  <a:pt x="2381549" y="1687"/>
                </a:cubicBezTo>
                <a:cubicBezTo>
                  <a:pt x="3044066" y="-44880"/>
                  <a:pt x="4540549" y="876184"/>
                  <a:pt x="3994449" y="2348256"/>
                </a:cubicBezTo>
                <a:cubicBezTo>
                  <a:pt x="3448349" y="3820328"/>
                  <a:pt x="4441066" y="5003858"/>
                  <a:pt x="3778549" y="5050425"/>
                </a:cubicBezTo>
                <a:cubicBezTo>
                  <a:pt x="3116032" y="5096992"/>
                  <a:pt x="252182" y="3469112"/>
                  <a:pt x="19349" y="26276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00"/>
              </a:gs>
              <a:gs pos="0">
                <a:srgbClr val="92D050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502882" y="2014424"/>
            <a:ext cx="3093554" cy="1046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3200" b="1">
                <a:solidFill>
                  <a:srgbClr val="EC5913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4000" dirty="0">
                <a:solidFill>
                  <a:srgbClr val="002060"/>
                </a:solidFill>
                <a:latin typeface="+mn-lt"/>
              </a:rPr>
              <a:t>Social Media Marketing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5502881" y="3388547"/>
            <a:ext cx="6005905" cy="14650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3200" b="1">
                <a:solidFill>
                  <a:srgbClr val="EC5913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Lorem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ipsum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dolor sit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amet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consectetur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adipiscing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elit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sed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do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eiusmod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tempor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incididunt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ut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labore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et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dolore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magna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aliqua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.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Ut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enim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ad minim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veniam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quis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nostrud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exercitation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ullamco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laboris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nisi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ut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aliquip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ex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ea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commodo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consequat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.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Duis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aute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irure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dolor in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reprehenderit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in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voluptate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velit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esse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cillum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dolore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eu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fugiat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nulla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pariatur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.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Excepteur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sint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occaecat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cupidatat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non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proident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sunt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in culpa qui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officia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deserunt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mollit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anim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id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est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laborum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venir Light" charset="0"/>
                <a:cs typeface="Avenir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4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73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-1952868" y="1965177"/>
            <a:ext cx="15576884" cy="39241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00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lack" charset="0"/>
                <a:cs typeface="Avenir Black" charset="0"/>
              </a:rPr>
              <a:t>SEO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1452404" y="957887"/>
            <a:ext cx="9275814" cy="5000972"/>
            <a:chOff x="1452404" y="957887"/>
            <a:chExt cx="9275814" cy="5000972"/>
          </a:xfrm>
        </p:grpSpPr>
        <p:grpSp>
          <p:nvGrpSpPr>
            <p:cNvPr id="64" name="Group 63"/>
            <p:cNvGrpSpPr/>
            <p:nvPr/>
          </p:nvGrpSpPr>
          <p:grpSpPr>
            <a:xfrm>
              <a:off x="1572126" y="1295216"/>
              <a:ext cx="9047748" cy="4267568"/>
              <a:chOff x="571624" y="1111423"/>
              <a:chExt cx="10888148" cy="5135632"/>
            </a:xfrm>
          </p:grpSpPr>
          <p:sp>
            <p:nvSpPr>
              <p:cNvPr id="4" name="Block Arc 3"/>
              <p:cNvSpPr/>
              <p:nvPr/>
            </p:nvSpPr>
            <p:spPr>
              <a:xfrm>
                <a:off x="1155854" y="1111423"/>
                <a:ext cx="2567817" cy="2567816"/>
              </a:xfrm>
              <a:prstGeom prst="blockArc">
                <a:avLst>
                  <a:gd name="adj1" fmla="val 10800000"/>
                  <a:gd name="adj2" fmla="val 0"/>
                  <a:gd name="adj3" fmla="val 6966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3D6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Block Arc 4"/>
              <p:cNvSpPr/>
              <p:nvPr/>
            </p:nvSpPr>
            <p:spPr>
              <a:xfrm rot="10800000">
                <a:off x="3548682" y="3679239"/>
                <a:ext cx="2567817" cy="2567816"/>
              </a:xfrm>
              <a:prstGeom prst="blockArc">
                <a:avLst>
                  <a:gd name="adj1" fmla="val 10800000"/>
                  <a:gd name="adj2" fmla="val 0"/>
                  <a:gd name="adj3" fmla="val 6966"/>
                </a:avLst>
              </a:prstGeom>
              <a:gradFill>
                <a:gsLst>
                  <a:gs pos="0">
                    <a:srgbClr val="FF33B0"/>
                  </a:gs>
                  <a:gs pos="100000">
                    <a:srgbClr val="FF3D64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Block Arc 5"/>
              <p:cNvSpPr/>
              <p:nvPr/>
            </p:nvSpPr>
            <p:spPr>
              <a:xfrm>
                <a:off x="5923238" y="1111423"/>
                <a:ext cx="2567817" cy="2567816"/>
              </a:xfrm>
              <a:prstGeom prst="blockArc">
                <a:avLst>
                  <a:gd name="adj1" fmla="val 10800000"/>
                  <a:gd name="adj2" fmla="val 0"/>
                  <a:gd name="adj3" fmla="val 6966"/>
                </a:avLst>
              </a:prstGeom>
              <a:gradFill>
                <a:gsLst>
                  <a:gs pos="0">
                    <a:srgbClr val="FF33B0"/>
                  </a:gs>
                  <a:gs pos="100000">
                    <a:srgbClr val="DE3CF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Block Arc 6"/>
              <p:cNvSpPr/>
              <p:nvPr/>
            </p:nvSpPr>
            <p:spPr>
              <a:xfrm rot="10800000">
                <a:off x="8304095" y="3679239"/>
                <a:ext cx="2567817" cy="2567816"/>
              </a:xfrm>
              <a:prstGeom prst="blockArc">
                <a:avLst>
                  <a:gd name="adj1" fmla="val 10800000"/>
                  <a:gd name="adj2" fmla="val 0"/>
                  <a:gd name="adj3" fmla="val 6966"/>
                </a:avLst>
              </a:prstGeom>
              <a:gradFill>
                <a:gsLst>
                  <a:gs pos="0">
                    <a:srgbClr val="6634FE"/>
                  </a:gs>
                  <a:gs pos="100000">
                    <a:srgbClr val="DE3CF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42381" y="2259567"/>
                <a:ext cx="181290" cy="2717167"/>
              </a:xfrm>
              <a:prstGeom prst="rect">
                <a:avLst/>
              </a:prstGeom>
              <a:solidFill>
                <a:srgbClr val="FF3D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935208" y="2259567"/>
                <a:ext cx="181290" cy="2717167"/>
              </a:xfrm>
              <a:prstGeom prst="rect">
                <a:avLst/>
              </a:prstGeom>
              <a:solidFill>
                <a:srgbClr val="FF33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297793" y="2259567"/>
                <a:ext cx="181290" cy="2717167"/>
              </a:xfrm>
              <a:prstGeom prst="rect">
                <a:avLst/>
              </a:prstGeom>
              <a:solidFill>
                <a:srgbClr val="DE3C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155852" y="2259567"/>
                <a:ext cx="181290" cy="2717167"/>
              </a:xfrm>
              <a:prstGeom prst="rect">
                <a:avLst/>
              </a:prstGeom>
              <a:solidFill>
                <a:srgbClr val="FF26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702592" y="2259567"/>
                <a:ext cx="181290" cy="2717167"/>
              </a:xfrm>
              <a:prstGeom prst="rect">
                <a:avLst/>
              </a:prstGeom>
              <a:solidFill>
                <a:srgbClr val="8B35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571624" y="1584692"/>
                <a:ext cx="1349753" cy="1349749"/>
                <a:chOff x="571624" y="-339128"/>
                <a:chExt cx="1349753" cy="1349749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71624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0000">
                        <a:alpha val="34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942673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2867504" y="1584692"/>
                <a:ext cx="1349753" cy="1349749"/>
                <a:chOff x="2958149" y="-339128"/>
                <a:chExt cx="1349753" cy="1349749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2958149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3D64"/>
                    </a:gs>
                    <a:gs pos="100000">
                      <a:srgbClr val="FF3D64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3329198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5331250" y="1584692"/>
                <a:ext cx="1349753" cy="1349749"/>
                <a:chOff x="5339007" y="-339128"/>
                <a:chExt cx="1349753" cy="134974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39007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33B0"/>
                    </a:gs>
                    <a:gs pos="100000">
                      <a:srgbClr val="FF33B0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710056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7703631" y="1584692"/>
                <a:ext cx="1349753" cy="1349749"/>
                <a:chOff x="7713562" y="-339128"/>
                <a:chExt cx="1349753" cy="1349749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7713562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DE3CFD"/>
                    </a:gs>
                    <a:gs pos="100000">
                      <a:srgbClr val="DE3CFD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084611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0110019" y="1584692"/>
                <a:ext cx="1349753" cy="1349749"/>
                <a:chOff x="10106391" y="-339128"/>
                <a:chExt cx="1349753" cy="1349749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0106391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6634FE"/>
                    </a:gs>
                    <a:gs pos="100000">
                      <a:srgbClr val="6634FE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0477440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71624" y="4262146"/>
                <a:ext cx="1349753" cy="1349749"/>
                <a:chOff x="571624" y="-339128"/>
                <a:chExt cx="1349753" cy="1349749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571624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0000">
                        <a:alpha val="34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942673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2867504" y="4262146"/>
                <a:ext cx="1349753" cy="1349749"/>
                <a:chOff x="2958149" y="-339128"/>
                <a:chExt cx="1349753" cy="1349749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958149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3D64"/>
                    </a:gs>
                    <a:gs pos="100000">
                      <a:srgbClr val="FF3D64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3329198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331250" y="4262146"/>
                <a:ext cx="1349753" cy="1349749"/>
                <a:chOff x="5339007" y="-339128"/>
                <a:chExt cx="1349753" cy="1349749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5339007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FF33B0"/>
                    </a:gs>
                    <a:gs pos="100000">
                      <a:srgbClr val="FF33B0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710056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7703631" y="4262146"/>
                <a:ext cx="1349753" cy="1349749"/>
                <a:chOff x="7713562" y="-339128"/>
                <a:chExt cx="1349753" cy="1349749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7713562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DE3CFD"/>
                    </a:gs>
                    <a:gs pos="100000">
                      <a:srgbClr val="DE3CFD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8084611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0110019" y="4262146"/>
                <a:ext cx="1349753" cy="1349749"/>
                <a:chOff x="10106391" y="-339128"/>
                <a:chExt cx="1349753" cy="1349749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10106391" y="-339128"/>
                  <a:ext cx="1349753" cy="1349749"/>
                </a:xfrm>
                <a:prstGeom prst="ellipse">
                  <a:avLst/>
                </a:prstGeom>
                <a:gradFill>
                  <a:gsLst>
                    <a:gs pos="0">
                      <a:srgbClr val="6634FE"/>
                    </a:gs>
                    <a:gs pos="100000">
                      <a:srgbClr val="6634FE">
                        <a:alpha val="0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10477440" y="31920"/>
                  <a:ext cx="607656" cy="6076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dist="38100" algn="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20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1452404" y="957887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25121" y="957887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97838" y="957887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370555" y="957887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343271" y="957887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404" y="5466416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25121" y="5466416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97838" y="5466416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70555" y="5466416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343271" y="5466416"/>
              <a:ext cx="1384947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Lorem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ipsum</a:t>
              </a:r>
              <a:r>
                <a:rPr lang="en-US" sz="1600" dirty="0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 dolor sit </a:t>
              </a:r>
              <a:r>
                <a:rPr lang="en-US" sz="1600" dirty="0" err="1">
                  <a:solidFill>
                    <a:schemeClr val="bg1"/>
                  </a:solidFill>
                  <a:ea typeface="Avenir Book" charset="0"/>
                  <a:cs typeface="Avenir Book" charset="0"/>
                </a:rPr>
                <a:t>amet</a:t>
              </a:r>
              <a:endParaRPr lang="en-US" sz="1600" dirty="0">
                <a:solidFill>
                  <a:schemeClr val="bg1"/>
                </a:solidFill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07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307E"/>
            </a:gs>
            <a:gs pos="100000">
              <a:srgbClr val="633D9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BCA84B8-5A19-4FC4-B7DA-82296D5529B3}"/>
              </a:ext>
            </a:extLst>
          </p:cNvPr>
          <p:cNvGrpSpPr/>
          <p:nvPr/>
        </p:nvGrpSpPr>
        <p:grpSpPr>
          <a:xfrm>
            <a:off x="3326759" y="1305066"/>
            <a:ext cx="8301656" cy="5386290"/>
            <a:chOff x="2040840" y="1239786"/>
            <a:chExt cx="8301656" cy="538629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B926C09A-5CF7-40C9-8A09-4D29E15BCFC5}"/>
                </a:ext>
              </a:extLst>
            </p:cNvPr>
            <p:cNvGrpSpPr/>
            <p:nvPr/>
          </p:nvGrpSpPr>
          <p:grpSpPr>
            <a:xfrm>
              <a:off x="8388423" y="1522396"/>
              <a:ext cx="1954073" cy="3451517"/>
              <a:chOff x="10083229" y="3174559"/>
              <a:chExt cx="1954073" cy="3451517"/>
            </a:xfrm>
          </p:grpSpPr>
          <p:sp>
            <p:nvSpPr>
              <p:cNvPr id="163" name="Freeform 20">
                <a:extLst>
                  <a:ext uri="{FF2B5EF4-FFF2-40B4-BE49-F238E27FC236}">
                    <a16:creationId xmlns:a16="http://schemas.microsoft.com/office/drawing/2014/main" id="{6B2072A9-47EF-48B6-8BF0-38D618CBD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844" y="4677094"/>
                <a:ext cx="1792844" cy="565017"/>
              </a:xfrm>
              <a:custGeom>
                <a:avLst/>
                <a:gdLst>
                  <a:gd name="T0" fmla="*/ 288 w 576"/>
                  <a:gd name="T1" fmla="*/ 120 h 180"/>
                  <a:gd name="T2" fmla="*/ 0 w 576"/>
                  <a:gd name="T3" fmla="*/ 180 h 180"/>
                  <a:gd name="T4" fmla="*/ 0 w 576"/>
                  <a:gd name="T5" fmla="*/ 60 h 180"/>
                  <a:gd name="T6" fmla="*/ 288 w 576"/>
                  <a:gd name="T7" fmla="*/ 0 h 180"/>
                  <a:gd name="T8" fmla="*/ 576 w 576"/>
                  <a:gd name="T9" fmla="*/ 60 h 180"/>
                  <a:gd name="T10" fmla="*/ 576 w 576"/>
                  <a:gd name="T11" fmla="*/ 180 h 180"/>
                  <a:gd name="T12" fmla="*/ 288 w 576"/>
                  <a:gd name="T13" fmla="*/ 1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120"/>
                    </a:moveTo>
                    <a:cubicBezTo>
                      <a:pt x="129" y="120"/>
                      <a:pt x="0" y="147"/>
                      <a:pt x="0" y="18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129" y="0"/>
                      <a:pt x="288" y="0"/>
                    </a:cubicBezTo>
                    <a:cubicBezTo>
                      <a:pt x="447" y="0"/>
                      <a:pt x="576" y="27"/>
                      <a:pt x="576" y="60"/>
                    </a:cubicBezTo>
                    <a:cubicBezTo>
                      <a:pt x="576" y="180"/>
                      <a:pt x="576" y="180"/>
                      <a:pt x="576" y="180"/>
                    </a:cubicBezTo>
                    <a:cubicBezTo>
                      <a:pt x="576" y="147"/>
                      <a:pt x="447" y="120"/>
                      <a:pt x="288" y="12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1ADFD"/>
                  </a:gs>
                  <a:gs pos="0">
                    <a:srgbClr val="20F494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15B0E29-2EEB-4C3D-A86C-B9948FA49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3229" y="6132625"/>
                <a:ext cx="1954073" cy="493451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0">
                    <a:srgbClr val="55307E"/>
                  </a:gs>
                  <a:gs pos="100000">
                    <a:srgbClr val="633D95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2D8A9A43-51E7-4B65-B5D2-BF77F271F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3155" y="6213414"/>
                <a:ext cx="1314222" cy="331873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96000">
                    <a:srgbClr val="442664"/>
                  </a:gs>
                  <a:gs pos="0">
                    <a:srgbClr val="563583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4020D42-1444-461D-99DF-44A00562871C}"/>
                  </a:ext>
                </a:extLst>
              </p:cNvPr>
              <p:cNvGrpSpPr/>
              <p:nvPr/>
            </p:nvGrpSpPr>
            <p:grpSpPr>
              <a:xfrm>
                <a:off x="10403155" y="3174559"/>
                <a:ext cx="1314222" cy="2819334"/>
                <a:chOff x="9049296" y="2037602"/>
                <a:chExt cx="1152060" cy="2471457"/>
              </a:xfrm>
            </p:grpSpPr>
            <p:sp>
              <p:nvSpPr>
                <p:cNvPr id="108" name="Freeform 5">
                  <a:extLst>
                    <a:ext uri="{FF2B5EF4-FFF2-40B4-BE49-F238E27FC236}">
                      <a16:creationId xmlns:a16="http://schemas.microsoft.com/office/drawing/2014/main" id="{8D7E8AC3-19C1-48DB-805B-52CBF3414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4145986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6">
                  <a:extLst>
                    <a:ext uri="{FF2B5EF4-FFF2-40B4-BE49-F238E27FC236}">
                      <a16:creationId xmlns:a16="http://schemas.microsoft.com/office/drawing/2014/main" id="{94183CAE-F0C3-490C-9EE2-9C76737B0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400052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5">
                  <a:extLst>
                    <a:ext uri="{FF2B5EF4-FFF2-40B4-BE49-F238E27FC236}">
                      <a16:creationId xmlns:a16="http://schemas.microsoft.com/office/drawing/2014/main" id="{D7C0CB31-17D9-4CCF-AEA3-905856FCC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828957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6">
                  <a:extLst>
                    <a:ext uri="{FF2B5EF4-FFF2-40B4-BE49-F238E27FC236}">
                      <a16:creationId xmlns:a16="http://schemas.microsoft.com/office/drawing/2014/main" id="{55CB9C69-4E33-43F8-B301-9F2E27D7BD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68349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5">
                  <a:extLst>
                    <a:ext uri="{FF2B5EF4-FFF2-40B4-BE49-F238E27FC236}">
                      <a16:creationId xmlns:a16="http://schemas.microsoft.com/office/drawing/2014/main" id="{4AE6D201-CB63-455C-9494-044FEEA350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499778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6">
                  <a:extLst>
                    <a:ext uri="{FF2B5EF4-FFF2-40B4-BE49-F238E27FC236}">
                      <a16:creationId xmlns:a16="http://schemas.microsoft.com/office/drawing/2014/main" id="{F9FDD0DC-0ADE-45CB-A717-BC0A9A2BB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354316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5">
                  <a:extLst>
                    <a:ext uri="{FF2B5EF4-FFF2-40B4-BE49-F238E27FC236}">
                      <a16:creationId xmlns:a16="http://schemas.microsoft.com/office/drawing/2014/main" id="{3A8796F1-E065-40B6-9BF3-144EEECC4E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170600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6">
                  <a:extLst>
                    <a:ext uri="{FF2B5EF4-FFF2-40B4-BE49-F238E27FC236}">
                      <a16:creationId xmlns:a16="http://schemas.microsoft.com/office/drawing/2014/main" id="{7DB13BA6-84ED-4282-9EA2-C865B557E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3025137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5">
                  <a:extLst>
                    <a:ext uri="{FF2B5EF4-FFF2-40B4-BE49-F238E27FC236}">
                      <a16:creationId xmlns:a16="http://schemas.microsoft.com/office/drawing/2014/main" id="{9052DF3C-EC0A-42BB-9FB4-E72604939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841421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6">
                  <a:extLst>
                    <a:ext uri="{FF2B5EF4-FFF2-40B4-BE49-F238E27FC236}">
                      <a16:creationId xmlns:a16="http://schemas.microsoft.com/office/drawing/2014/main" id="{F453FCD3-5A68-416C-A741-6DE81C3EC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695959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5">
                  <a:extLst>
                    <a:ext uri="{FF2B5EF4-FFF2-40B4-BE49-F238E27FC236}">
                      <a16:creationId xmlns:a16="http://schemas.microsoft.com/office/drawing/2014/main" id="{B5D01FB0-E1E2-43C5-98FF-48C1C3CB1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512243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6">
                  <a:extLst>
                    <a:ext uri="{FF2B5EF4-FFF2-40B4-BE49-F238E27FC236}">
                      <a16:creationId xmlns:a16="http://schemas.microsoft.com/office/drawing/2014/main" id="{C88DC9F7-CB79-48FE-90DE-67D77958A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366780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5">
                  <a:extLst>
                    <a:ext uri="{FF2B5EF4-FFF2-40B4-BE49-F238E27FC236}">
                      <a16:creationId xmlns:a16="http://schemas.microsoft.com/office/drawing/2014/main" id="{4FC3DAA2-A24D-4C79-AA7E-F6784D1AF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183064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6">
                  <a:extLst>
                    <a:ext uri="{FF2B5EF4-FFF2-40B4-BE49-F238E27FC236}">
                      <a16:creationId xmlns:a16="http://schemas.microsoft.com/office/drawing/2014/main" id="{8C3DE85F-3489-4038-BC75-972D756B4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9296" y="2037602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" name="Freeform 21">
                <a:extLst>
                  <a:ext uri="{FF2B5EF4-FFF2-40B4-BE49-F238E27FC236}">
                    <a16:creationId xmlns:a16="http://schemas.microsoft.com/office/drawing/2014/main" id="{FFD4A58C-59C4-42B5-876B-53C5347AE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844" y="4903463"/>
                <a:ext cx="1792844" cy="565017"/>
              </a:xfrm>
              <a:custGeom>
                <a:avLst/>
                <a:gdLst>
                  <a:gd name="T0" fmla="*/ 288 w 576"/>
                  <a:gd name="T1" fmla="*/ 60 h 180"/>
                  <a:gd name="T2" fmla="*/ 0 w 576"/>
                  <a:gd name="T3" fmla="*/ 0 h 180"/>
                  <a:gd name="T4" fmla="*/ 0 w 576"/>
                  <a:gd name="T5" fmla="*/ 120 h 180"/>
                  <a:gd name="T6" fmla="*/ 288 w 576"/>
                  <a:gd name="T7" fmla="*/ 180 h 180"/>
                  <a:gd name="T8" fmla="*/ 576 w 576"/>
                  <a:gd name="T9" fmla="*/ 120 h 180"/>
                  <a:gd name="T10" fmla="*/ 576 w 576"/>
                  <a:gd name="T11" fmla="*/ 0 h 180"/>
                  <a:gd name="T12" fmla="*/ 288 w 576"/>
                  <a:gd name="T13" fmla="*/ 6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60"/>
                    </a:moveTo>
                    <a:cubicBezTo>
                      <a:pt x="129" y="60"/>
                      <a:pt x="0" y="33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53"/>
                      <a:pt x="129" y="180"/>
                      <a:pt x="288" y="180"/>
                    </a:cubicBezTo>
                    <a:cubicBezTo>
                      <a:pt x="447" y="180"/>
                      <a:pt x="576" y="153"/>
                      <a:pt x="576" y="120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576" y="33"/>
                      <a:pt x="447" y="60"/>
                      <a:pt x="288" y="6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5F398"/>
                  </a:gs>
                  <a:gs pos="0">
                    <a:srgbClr val="21ABFD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6093AB2-7155-4BA0-B188-72282ACF72FB}"/>
                  </a:ext>
                </a:extLst>
              </p:cNvPr>
              <p:cNvSpPr txBox="1"/>
              <p:nvPr/>
            </p:nvSpPr>
            <p:spPr>
              <a:xfrm>
                <a:off x="10440256" y="5095084"/>
                <a:ext cx="12400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Avenir Book" charset="0"/>
                    <a:cs typeface="Avenir Book" charset="0"/>
                  </a:rPr>
                  <a:t>Lorem ipsum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09E060E-BF30-42CF-8D21-583FD5E73188}"/>
                </a:ext>
              </a:extLst>
            </p:cNvPr>
            <p:cNvGrpSpPr/>
            <p:nvPr/>
          </p:nvGrpSpPr>
          <p:grpSpPr>
            <a:xfrm>
              <a:off x="6783033" y="1239786"/>
              <a:ext cx="1954073" cy="4173990"/>
              <a:chOff x="8016106" y="2452086"/>
              <a:chExt cx="1954073" cy="4173990"/>
            </a:xfrm>
          </p:grpSpPr>
          <p:sp>
            <p:nvSpPr>
              <p:cNvPr id="161" name="Freeform 20">
                <a:extLst>
                  <a:ext uri="{FF2B5EF4-FFF2-40B4-BE49-F238E27FC236}">
                    <a16:creationId xmlns:a16="http://schemas.microsoft.com/office/drawing/2014/main" id="{9EC9A0B1-4E6A-44D8-BB14-3CBF63653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721" y="4677094"/>
                <a:ext cx="1792844" cy="565017"/>
              </a:xfrm>
              <a:custGeom>
                <a:avLst/>
                <a:gdLst>
                  <a:gd name="T0" fmla="*/ 288 w 576"/>
                  <a:gd name="T1" fmla="*/ 120 h 180"/>
                  <a:gd name="T2" fmla="*/ 0 w 576"/>
                  <a:gd name="T3" fmla="*/ 180 h 180"/>
                  <a:gd name="T4" fmla="*/ 0 w 576"/>
                  <a:gd name="T5" fmla="*/ 60 h 180"/>
                  <a:gd name="T6" fmla="*/ 288 w 576"/>
                  <a:gd name="T7" fmla="*/ 0 h 180"/>
                  <a:gd name="T8" fmla="*/ 576 w 576"/>
                  <a:gd name="T9" fmla="*/ 60 h 180"/>
                  <a:gd name="T10" fmla="*/ 576 w 576"/>
                  <a:gd name="T11" fmla="*/ 180 h 180"/>
                  <a:gd name="T12" fmla="*/ 288 w 576"/>
                  <a:gd name="T13" fmla="*/ 1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120"/>
                    </a:moveTo>
                    <a:cubicBezTo>
                      <a:pt x="129" y="120"/>
                      <a:pt x="0" y="147"/>
                      <a:pt x="0" y="18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129" y="0"/>
                      <a:pt x="288" y="0"/>
                    </a:cubicBezTo>
                    <a:cubicBezTo>
                      <a:pt x="447" y="0"/>
                      <a:pt x="576" y="27"/>
                      <a:pt x="576" y="60"/>
                    </a:cubicBezTo>
                    <a:cubicBezTo>
                      <a:pt x="576" y="180"/>
                      <a:pt x="576" y="180"/>
                      <a:pt x="576" y="180"/>
                    </a:cubicBezTo>
                    <a:cubicBezTo>
                      <a:pt x="576" y="147"/>
                      <a:pt x="447" y="120"/>
                      <a:pt x="288" y="12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1ADFD"/>
                  </a:gs>
                  <a:gs pos="0">
                    <a:srgbClr val="20F494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4F210F70-A531-425A-A3E7-B1022F678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6106" y="6132625"/>
                <a:ext cx="1954073" cy="493451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0">
                    <a:srgbClr val="55307E"/>
                  </a:gs>
                  <a:gs pos="100000">
                    <a:srgbClr val="633D95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BF02C280-6872-472B-B665-AEFA89921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6032" y="6213414"/>
                <a:ext cx="1314222" cy="331873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96000">
                    <a:srgbClr val="442664"/>
                  </a:gs>
                  <a:gs pos="0">
                    <a:srgbClr val="563583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DF36EDF-6352-47B5-9941-E54DC073054A}"/>
                  </a:ext>
                </a:extLst>
              </p:cNvPr>
              <p:cNvGrpSpPr/>
              <p:nvPr/>
            </p:nvGrpSpPr>
            <p:grpSpPr>
              <a:xfrm>
                <a:off x="8336032" y="2452086"/>
                <a:ext cx="1314222" cy="3541807"/>
                <a:chOff x="7237235" y="1404275"/>
                <a:chExt cx="1152060" cy="3104784"/>
              </a:xfrm>
            </p:grpSpPr>
            <p:sp>
              <p:nvSpPr>
                <p:cNvPr id="91" name="Freeform 5">
                  <a:extLst>
                    <a:ext uri="{FF2B5EF4-FFF2-40B4-BE49-F238E27FC236}">
                      <a16:creationId xmlns:a16="http://schemas.microsoft.com/office/drawing/2014/main" id="{4FB14A98-560B-460B-9C65-23AFFF0A9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4145986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6">
                  <a:extLst>
                    <a:ext uri="{FF2B5EF4-FFF2-40B4-BE49-F238E27FC236}">
                      <a16:creationId xmlns:a16="http://schemas.microsoft.com/office/drawing/2014/main" id="{24FB024D-52AE-461A-9FB7-B5FDDBEFE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400052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5">
                  <a:extLst>
                    <a:ext uri="{FF2B5EF4-FFF2-40B4-BE49-F238E27FC236}">
                      <a16:creationId xmlns:a16="http://schemas.microsoft.com/office/drawing/2014/main" id="{BC1A7DAA-628E-4EDA-9E5B-7C741219A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828957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BF0F97EA-AFB6-4DB5-B0A2-544CB8582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68349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5">
                  <a:extLst>
                    <a:ext uri="{FF2B5EF4-FFF2-40B4-BE49-F238E27FC236}">
                      <a16:creationId xmlns:a16="http://schemas.microsoft.com/office/drawing/2014/main" id="{B72CC084-9707-4D18-8BBD-59FA61D17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499778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9F688FDB-CFAF-4FBC-84F0-1FEB54887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354316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854785-9770-412F-BFF6-4DC73B412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170600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A6C81671-0944-4628-8029-943540B26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3025137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C5FEBF5B-3C44-4729-BEC6-9C7A734DC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841421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B3D25BAC-B893-4C9E-BF96-7A3745912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695959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5">
                  <a:extLst>
                    <a:ext uri="{FF2B5EF4-FFF2-40B4-BE49-F238E27FC236}">
                      <a16:creationId xmlns:a16="http://schemas.microsoft.com/office/drawing/2014/main" id="{3BBAF23B-F37C-4BCB-BC8B-3A269F503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512243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6">
                  <a:extLst>
                    <a:ext uri="{FF2B5EF4-FFF2-40B4-BE49-F238E27FC236}">
                      <a16:creationId xmlns:a16="http://schemas.microsoft.com/office/drawing/2014/main" id="{A82FEC30-2D11-4C03-8D0A-FD7DB44F3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366780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D3319DDE-D898-4827-AA9D-7F268172D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183064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E851760-6C92-49F1-968D-1BBCCB1EA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2037602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4A6140E7-D26B-4911-96CB-5AFCCF817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1867832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7A1EBF34-FFAF-4AE4-A137-F637A2610B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1722370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5">
                  <a:extLst>
                    <a:ext uri="{FF2B5EF4-FFF2-40B4-BE49-F238E27FC236}">
                      <a16:creationId xmlns:a16="http://schemas.microsoft.com/office/drawing/2014/main" id="{9D21F27A-8FBE-4133-9CF9-C767168D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1549737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6">
                  <a:extLst>
                    <a:ext uri="{FF2B5EF4-FFF2-40B4-BE49-F238E27FC236}">
                      <a16:creationId xmlns:a16="http://schemas.microsoft.com/office/drawing/2014/main" id="{731A1D2D-6A8A-45D8-BD5A-1862351F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7235" y="1404275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2" name="Freeform 21">
                <a:extLst>
                  <a:ext uri="{FF2B5EF4-FFF2-40B4-BE49-F238E27FC236}">
                    <a16:creationId xmlns:a16="http://schemas.microsoft.com/office/drawing/2014/main" id="{7B280AEF-1224-47A7-BF81-2B8206E8C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721" y="4903463"/>
                <a:ext cx="1792844" cy="565017"/>
              </a:xfrm>
              <a:custGeom>
                <a:avLst/>
                <a:gdLst>
                  <a:gd name="T0" fmla="*/ 288 w 576"/>
                  <a:gd name="T1" fmla="*/ 60 h 180"/>
                  <a:gd name="T2" fmla="*/ 0 w 576"/>
                  <a:gd name="T3" fmla="*/ 0 h 180"/>
                  <a:gd name="T4" fmla="*/ 0 w 576"/>
                  <a:gd name="T5" fmla="*/ 120 h 180"/>
                  <a:gd name="T6" fmla="*/ 288 w 576"/>
                  <a:gd name="T7" fmla="*/ 180 h 180"/>
                  <a:gd name="T8" fmla="*/ 576 w 576"/>
                  <a:gd name="T9" fmla="*/ 120 h 180"/>
                  <a:gd name="T10" fmla="*/ 576 w 576"/>
                  <a:gd name="T11" fmla="*/ 0 h 180"/>
                  <a:gd name="T12" fmla="*/ 288 w 576"/>
                  <a:gd name="T13" fmla="*/ 6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60"/>
                    </a:moveTo>
                    <a:cubicBezTo>
                      <a:pt x="129" y="60"/>
                      <a:pt x="0" y="33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53"/>
                      <a:pt x="129" y="180"/>
                      <a:pt x="288" y="180"/>
                    </a:cubicBezTo>
                    <a:cubicBezTo>
                      <a:pt x="447" y="180"/>
                      <a:pt x="576" y="153"/>
                      <a:pt x="576" y="120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576" y="33"/>
                      <a:pt x="447" y="60"/>
                      <a:pt x="288" y="6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5F398"/>
                  </a:gs>
                  <a:gs pos="0">
                    <a:srgbClr val="21ABFD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499D48D-BFC0-42A7-90F4-7B1965F5C6D6}"/>
                  </a:ext>
                </a:extLst>
              </p:cNvPr>
              <p:cNvSpPr txBox="1"/>
              <p:nvPr/>
            </p:nvSpPr>
            <p:spPr>
              <a:xfrm>
                <a:off x="8373133" y="5087725"/>
                <a:ext cx="12400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Avenir Book" charset="0"/>
                    <a:cs typeface="Avenir Book" charset="0"/>
                  </a:rPr>
                  <a:t>Lorem ipsum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93B0846-B297-4280-9F36-4D0B67A78CEC}"/>
                </a:ext>
              </a:extLst>
            </p:cNvPr>
            <p:cNvGrpSpPr/>
            <p:nvPr/>
          </p:nvGrpSpPr>
          <p:grpSpPr>
            <a:xfrm>
              <a:off x="5190158" y="3100089"/>
              <a:ext cx="1954073" cy="2700491"/>
              <a:chOff x="6049043" y="3925585"/>
              <a:chExt cx="1954073" cy="2700491"/>
            </a:xfrm>
          </p:grpSpPr>
          <p:sp>
            <p:nvSpPr>
              <p:cNvPr id="158" name="Freeform 20">
                <a:extLst>
                  <a:ext uri="{FF2B5EF4-FFF2-40B4-BE49-F238E27FC236}">
                    <a16:creationId xmlns:a16="http://schemas.microsoft.com/office/drawing/2014/main" id="{B572DC9D-ABA9-46A3-AAEF-6BD8D73B8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9657" y="4677094"/>
                <a:ext cx="1792844" cy="565017"/>
              </a:xfrm>
              <a:custGeom>
                <a:avLst/>
                <a:gdLst>
                  <a:gd name="T0" fmla="*/ 288 w 576"/>
                  <a:gd name="T1" fmla="*/ 120 h 180"/>
                  <a:gd name="T2" fmla="*/ 0 w 576"/>
                  <a:gd name="T3" fmla="*/ 180 h 180"/>
                  <a:gd name="T4" fmla="*/ 0 w 576"/>
                  <a:gd name="T5" fmla="*/ 60 h 180"/>
                  <a:gd name="T6" fmla="*/ 288 w 576"/>
                  <a:gd name="T7" fmla="*/ 0 h 180"/>
                  <a:gd name="T8" fmla="*/ 576 w 576"/>
                  <a:gd name="T9" fmla="*/ 60 h 180"/>
                  <a:gd name="T10" fmla="*/ 576 w 576"/>
                  <a:gd name="T11" fmla="*/ 180 h 180"/>
                  <a:gd name="T12" fmla="*/ 288 w 576"/>
                  <a:gd name="T13" fmla="*/ 1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120"/>
                    </a:moveTo>
                    <a:cubicBezTo>
                      <a:pt x="129" y="120"/>
                      <a:pt x="0" y="147"/>
                      <a:pt x="0" y="18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129" y="0"/>
                      <a:pt x="288" y="0"/>
                    </a:cubicBezTo>
                    <a:cubicBezTo>
                      <a:pt x="447" y="0"/>
                      <a:pt x="576" y="27"/>
                      <a:pt x="576" y="60"/>
                    </a:cubicBezTo>
                    <a:cubicBezTo>
                      <a:pt x="576" y="180"/>
                      <a:pt x="576" y="180"/>
                      <a:pt x="576" y="180"/>
                    </a:cubicBezTo>
                    <a:cubicBezTo>
                      <a:pt x="576" y="147"/>
                      <a:pt x="447" y="120"/>
                      <a:pt x="288" y="12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1ADFD"/>
                  </a:gs>
                  <a:gs pos="0">
                    <a:srgbClr val="20F494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C6923D6D-08E0-46FC-B371-6FBF3F288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043" y="6132625"/>
                <a:ext cx="1954073" cy="493451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0">
                    <a:srgbClr val="55307E"/>
                  </a:gs>
                  <a:gs pos="100000">
                    <a:srgbClr val="633D95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5AA98813-474F-433D-892F-0A2FE722E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8968" y="6213414"/>
                <a:ext cx="1314222" cy="331873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96000">
                    <a:srgbClr val="442664"/>
                  </a:gs>
                  <a:gs pos="0">
                    <a:srgbClr val="563583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FB12DABC-E5D2-44E5-8252-4F3CDFC3594F}"/>
                  </a:ext>
                </a:extLst>
              </p:cNvPr>
              <p:cNvGrpSpPr/>
              <p:nvPr/>
            </p:nvGrpSpPr>
            <p:grpSpPr>
              <a:xfrm>
                <a:off x="6368968" y="3925585"/>
                <a:ext cx="1314222" cy="2068308"/>
                <a:chOff x="5386203" y="2695959"/>
                <a:chExt cx="1152060" cy="1813100"/>
              </a:xfrm>
            </p:grpSpPr>
            <p:sp>
              <p:nvSpPr>
                <p:cNvPr id="74" name="Freeform 5">
                  <a:extLst>
                    <a:ext uri="{FF2B5EF4-FFF2-40B4-BE49-F238E27FC236}">
                      <a16:creationId xmlns:a16="http://schemas.microsoft.com/office/drawing/2014/main" id="{57A08B78-C3C8-4125-9BF6-EC2070217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4145986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">
                  <a:extLst>
                    <a:ext uri="{FF2B5EF4-FFF2-40B4-BE49-F238E27FC236}">
                      <a16:creationId xmlns:a16="http://schemas.microsoft.com/office/drawing/2014/main" id="{5AE2988B-C259-4D3B-B487-D3B166D91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400052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042C0781-60F5-4E25-AE93-B332FDD5A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828957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">
                  <a:extLst>
                    <a:ext uri="{FF2B5EF4-FFF2-40B4-BE49-F238E27FC236}">
                      <a16:creationId xmlns:a16="http://schemas.microsoft.com/office/drawing/2014/main" id="{5765213F-A957-43D5-A080-975494A97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68349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5">
                  <a:extLst>
                    <a:ext uri="{FF2B5EF4-FFF2-40B4-BE49-F238E27FC236}">
                      <a16:creationId xmlns:a16="http://schemas.microsoft.com/office/drawing/2014/main" id="{87961ACB-55A9-452F-A5B1-34C3A0B60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499778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">
                  <a:extLst>
                    <a:ext uri="{FF2B5EF4-FFF2-40B4-BE49-F238E27FC236}">
                      <a16:creationId xmlns:a16="http://schemas.microsoft.com/office/drawing/2014/main" id="{120409F3-319A-4701-9CF3-C64C8E6B7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354316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C8F886DD-C4CE-4852-A74F-7134EF041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170600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6">
                  <a:extLst>
                    <a:ext uri="{FF2B5EF4-FFF2-40B4-BE49-F238E27FC236}">
                      <a16:creationId xmlns:a16="http://schemas.microsoft.com/office/drawing/2014/main" id="{EBE20918-5B42-45D6-A318-34F0AA55E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3025137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5">
                  <a:extLst>
                    <a:ext uri="{FF2B5EF4-FFF2-40B4-BE49-F238E27FC236}">
                      <a16:creationId xmlns:a16="http://schemas.microsoft.com/office/drawing/2014/main" id="{0D8F25B3-8FF6-4D66-943E-F02CE17B7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2841421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">
                  <a:extLst>
                    <a:ext uri="{FF2B5EF4-FFF2-40B4-BE49-F238E27FC236}">
                      <a16:creationId xmlns:a16="http://schemas.microsoft.com/office/drawing/2014/main" id="{A8B4B25B-BE93-4C6E-874C-00EF50C6E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203" y="2695959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DC7A6DF6-603F-425A-A6FE-47ABC74A3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9657" y="4903463"/>
                <a:ext cx="1792844" cy="565017"/>
              </a:xfrm>
              <a:custGeom>
                <a:avLst/>
                <a:gdLst>
                  <a:gd name="T0" fmla="*/ 288 w 576"/>
                  <a:gd name="T1" fmla="*/ 60 h 180"/>
                  <a:gd name="T2" fmla="*/ 0 w 576"/>
                  <a:gd name="T3" fmla="*/ 0 h 180"/>
                  <a:gd name="T4" fmla="*/ 0 w 576"/>
                  <a:gd name="T5" fmla="*/ 120 h 180"/>
                  <a:gd name="T6" fmla="*/ 288 w 576"/>
                  <a:gd name="T7" fmla="*/ 180 h 180"/>
                  <a:gd name="T8" fmla="*/ 576 w 576"/>
                  <a:gd name="T9" fmla="*/ 120 h 180"/>
                  <a:gd name="T10" fmla="*/ 576 w 576"/>
                  <a:gd name="T11" fmla="*/ 0 h 180"/>
                  <a:gd name="T12" fmla="*/ 288 w 576"/>
                  <a:gd name="T13" fmla="*/ 6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60"/>
                    </a:moveTo>
                    <a:cubicBezTo>
                      <a:pt x="129" y="60"/>
                      <a:pt x="0" y="33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53"/>
                      <a:pt x="129" y="180"/>
                      <a:pt x="288" y="180"/>
                    </a:cubicBezTo>
                    <a:cubicBezTo>
                      <a:pt x="447" y="180"/>
                      <a:pt x="576" y="153"/>
                      <a:pt x="576" y="120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576" y="33"/>
                      <a:pt x="447" y="60"/>
                      <a:pt x="288" y="6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5F398"/>
                  </a:gs>
                  <a:gs pos="0">
                    <a:srgbClr val="21ABFD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EF09CA6-83F6-41E5-AC56-DC0584D7C22D}"/>
                  </a:ext>
                </a:extLst>
              </p:cNvPr>
              <p:cNvSpPr txBox="1"/>
              <p:nvPr/>
            </p:nvSpPr>
            <p:spPr>
              <a:xfrm>
                <a:off x="6406070" y="5089081"/>
                <a:ext cx="12400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Avenir Book" charset="0"/>
                    <a:cs typeface="Avenir Book" charset="0"/>
                  </a:rPr>
                  <a:t>Lorem ipsum</a:t>
                </a: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B431115-7704-4408-A6CE-678C3601285D}"/>
                </a:ext>
              </a:extLst>
            </p:cNvPr>
            <p:cNvGrpSpPr/>
            <p:nvPr/>
          </p:nvGrpSpPr>
          <p:grpSpPr>
            <a:xfrm>
              <a:off x="3629070" y="2761897"/>
              <a:ext cx="1954073" cy="3451517"/>
              <a:chOff x="3346898" y="2834966"/>
              <a:chExt cx="1954073" cy="3451517"/>
            </a:xfrm>
          </p:grpSpPr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E0255CDC-B603-4767-B451-D39E08BF7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513" y="4337501"/>
                <a:ext cx="1792844" cy="565017"/>
              </a:xfrm>
              <a:custGeom>
                <a:avLst/>
                <a:gdLst>
                  <a:gd name="T0" fmla="*/ 288 w 576"/>
                  <a:gd name="T1" fmla="*/ 120 h 180"/>
                  <a:gd name="T2" fmla="*/ 0 w 576"/>
                  <a:gd name="T3" fmla="*/ 180 h 180"/>
                  <a:gd name="T4" fmla="*/ 0 w 576"/>
                  <a:gd name="T5" fmla="*/ 60 h 180"/>
                  <a:gd name="T6" fmla="*/ 288 w 576"/>
                  <a:gd name="T7" fmla="*/ 0 h 180"/>
                  <a:gd name="T8" fmla="*/ 576 w 576"/>
                  <a:gd name="T9" fmla="*/ 60 h 180"/>
                  <a:gd name="T10" fmla="*/ 576 w 576"/>
                  <a:gd name="T11" fmla="*/ 180 h 180"/>
                  <a:gd name="T12" fmla="*/ 288 w 576"/>
                  <a:gd name="T13" fmla="*/ 12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120"/>
                    </a:moveTo>
                    <a:cubicBezTo>
                      <a:pt x="129" y="120"/>
                      <a:pt x="0" y="147"/>
                      <a:pt x="0" y="18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129" y="0"/>
                      <a:pt x="288" y="0"/>
                    </a:cubicBezTo>
                    <a:cubicBezTo>
                      <a:pt x="447" y="0"/>
                      <a:pt x="576" y="27"/>
                      <a:pt x="576" y="60"/>
                    </a:cubicBezTo>
                    <a:cubicBezTo>
                      <a:pt x="576" y="180"/>
                      <a:pt x="576" y="180"/>
                      <a:pt x="576" y="180"/>
                    </a:cubicBezTo>
                    <a:cubicBezTo>
                      <a:pt x="576" y="147"/>
                      <a:pt x="447" y="120"/>
                      <a:pt x="288" y="12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1ADFD"/>
                  </a:gs>
                  <a:gs pos="0">
                    <a:srgbClr val="20F494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/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964BC566-E3B1-4C0D-AB48-DB16FC055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898" y="5793032"/>
                <a:ext cx="1954073" cy="493451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0">
                    <a:srgbClr val="55307E"/>
                  </a:gs>
                  <a:gs pos="100000">
                    <a:srgbClr val="633D95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5EC24F18-9D70-49B0-A1DF-108392EAB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6823" y="5873821"/>
                <a:ext cx="1314222" cy="331873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gradFill>
                <a:gsLst>
                  <a:gs pos="96000">
                    <a:srgbClr val="442664"/>
                  </a:gs>
                  <a:gs pos="0">
                    <a:srgbClr val="563583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E4957085-BCE3-4C6F-A5B9-F6D35E6882D4}"/>
                  </a:ext>
                </a:extLst>
              </p:cNvPr>
              <p:cNvGrpSpPr/>
              <p:nvPr/>
            </p:nvGrpSpPr>
            <p:grpSpPr>
              <a:xfrm>
                <a:off x="3666823" y="2834966"/>
                <a:ext cx="1314222" cy="2819334"/>
                <a:chOff x="3712215" y="2037602"/>
                <a:chExt cx="1152060" cy="2471457"/>
              </a:xfrm>
            </p:grpSpPr>
            <p:sp>
              <p:nvSpPr>
                <p:cNvPr id="56" name="Freeform 5">
                  <a:extLst>
                    <a:ext uri="{FF2B5EF4-FFF2-40B4-BE49-F238E27FC236}">
                      <a16:creationId xmlns:a16="http://schemas.microsoft.com/office/drawing/2014/main" id="{AB1E42F0-9B8B-4A1F-A3E4-2F9835F82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4145986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">
                  <a:extLst>
                    <a:ext uri="{FF2B5EF4-FFF2-40B4-BE49-F238E27FC236}">
                      <a16:creationId xmlns:a16="http://schemas.microsoft.com/office/drawing/2014/main" id="{6D5C085A-8EFC-4230-9E31-8B8A7A1F2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400052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5">
                  <a:extLst>
                    <a:ext uri="{FF2B5EF4-FFF2-40B4-BE49-F238E27FC236}">
                      <a16:creationId xmlns:a16="http://schemas.microsoft.com/office/drawing/2014/main" id="{260547FA-0879-4501-9A3C-FBBC09262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828957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6">
                  <a:extLst>
                    <a:ext uri="{FF2B5EF4-FFF2-40B4-BE49-F238E27FC236}">
                      <a16:creationId xmlns:a16="http://schemas.microsoft.com/office/drawing/2014/main" id="{D25B9CE7-379F-405C-B0A4-166571C41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683494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5">
                  <a:extLst>
                    <a:ext uri="{FF2B5EF4-FFF2-40B4-BE49-F238E27FC236}">
                      <a16:creationId xmlns:a16="http://schemas.microsoft.com/office/drawing/2014/main" id="{2DB19A6A-BC7F-4542-8FAB-24DE782A8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499778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">
                  <a:extLst>
                    <a:ext uri="{FF2B5EF4-FFF2-40B4-BE49-F238E27FC236}">
                      <a16:creationId xmlns:a16="http://schemas.microsoft.com/office/drawing/2014/main" id="{30F8CFA1-F512-4DF0-AC29-D9D587EA0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354316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5">
                  <a:extLst>
                    <a:ext uri="{FF2B5EF4-FFF2-40B4-BE49-F238E27FC236}">
                      <a16:creationId xmlns:a16="http://schemas.microsoft.com/office/drawing/2014/main" id="{500D3F19-E3E5-4EC1-AC86-1493F5E56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170600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C5E4850A-02E2-4AFA-9517-03245B9AF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3025137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5">
                  <a:extLst>
                    <a:ext uri="{FF2B5EF4-FFF2-40B4-BE49-F238E27FC236}">
                      <a16:creationId xmlns:a16="http://schemas.microsoft.com/office/drawing/2014/main" id="{45DBBEA4-AC63-499B-A92C-C9A6F7147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841421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553675B4-890C-448E-984F-FB3618F3E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695959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5">
                  <a:extLst>
                    <a:ext uri="{FF2B5EF4-FFF2-40B4-BE49-F238E27FC236}">
                      <a16:creationId xmlns:a16="http://schemas.microsoft.com/office/drawing/2014/main" id="{96B37972-7DA0-4973-94FB-BA9B565D1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512243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">
                  <a:extLst>
                    <a:ext uri="{FF2B5EF4-FFF2-40B4-BE49-F238E27FC236}">
                      <a16:creationId xmlns:a16="http://schemas.microsoft.com/office/drawing/2014/main" id="{09E1D9A1-F9BF-4586-B91E-D6D62DD50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366780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5">
                  <a:extLst>
                    <a:ext uri="{FF2B5EF4-FFF2-40B4-BE49-F238E27FC236}">
                      <a16:creationId xmlns:a16="http://schemas.microsoft.com/office/drawing/2014/main" id="{DDF5DA4C-D03E-4BC6-A347-8A909151F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183064"/>
                  <a:ext cx="1152060" cy="363073"/>
                </a:xfrm>
                <a:custGeom>
                  <a:avLst/>
                  <a:gdLst>
                    <a:gd name="T0" fmla="*/ 0 w 990"/>
                    <a:gd name="T1" fmla="*/ 0 h 312"/>
                    <a:gd name="T2" fmla="*/ 0 w 990"/>
                    <a:gd name="T3" fmla="*/ 187 h 312"/>
                    <a:gd name="T4" fmla="*/ 495 w 990"/>
                    <a:gd name="T5" fmla="*/ 312 h 312"/>
                    <a:gd name="T6" fmla="*/ 990 w 990"/>
                    <a:gd name="T7" fmla="*/ 187 h 312"/>
                    <a:gd name="T8" fmla="*/ 990 w 990"/>
                    <a:gd name="T9" fmla="*/ 0 h 312"/>
                    <a:gd name="T10" fmla="*/ 0 w 990"/>
                    <a:gd name="T11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0" h="312">
                      <a:moveTo>
                        <a:pt x="0" y="0"/>
                      </a:moveTo>
                      <a:lnTo>
                        <a:pt x="0" y="187"/>
                      </a:lnTo>
                      <a:lnTo>
                        <a:pt x="495" y="312"/>
                      </a:lnTo>
                      <a:lnTo>
                        <a:pt x="990" y="187"/>
                      </a:lnTo>
                      <a:lnTo>
                        <a:pt x="9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47000">
                      <a:srgbClr val="FA7199"/>
                    </a:gs>
                    <a:gs pos="62000">
                      <a:srgbClr val="FCB86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">
                  <a:extLst>
                    <a:ext uri="{FF2B5EF4-FFF2-40B4-BE49-F238E27FC236}">
                      <a16:creationId xmlns:a16="http://schemas.microsoft.com/office/drawing/2014/main" id="{158A8643-EBE3-40BD-BEE3-1D0B10D288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215" y="2037602"/>
                  <a:ext cx="1152060" cy="290924"/>
                </a:xfrm>
                <a:custGeom>
                  <a:avLst/>
                  <a:gdLst>
                    <a:gd name="T0" fmla="*/ 0 w 990"/>
                    <a:gd name="T1" fmla="*/ 125 h 250"/>
                    <a:gd name="T2" fmla="*/ 495 w 990"/>
                    <a:gd name="T3" fmla="*/ 0 h 250"/>
                    <a:gd name="T4" fmla="*/ 990 w 990"/>
                    <a:gd name="T5" fmla="*/ 125 h 250"/>
                    <a:gd name="T6" fmla="*/ 495 w 990"/>
                    <a:gd name="T7" fmla="*/ 250 h 250"/>
                    <a:gd name="T8" fmla="*/ 0 w 990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0" h="250">
                      <a:moveTo>
                        <a:pt x="0" y="125"/>
                      </a:moveTo>
                      <a:lnTo>
                        <a:pt x="495" y="0"/>
                      </a:lnTo>
                      <a:lnTo>
                        <a:pt x="990" y="125"/>
                      </a:lnTo>
                      <a:lnTo>
                        <a:pt x="495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F83E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E0AE7555-DC60-4B02-A494-514637C1E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513" y="4563870"/>
                <a:ext cx="1792844" cy="565017"/>
              </a:xfrm>
              <a:custGeom>
                <a:avLst/>
                <a:gdLst>
                  <a:gd name="T0" fmla="*/ 288 w 576"/>
                  <a:gd name="T1" fmla="*/ 60 h 180"/>
                  <a:gd name="T2" fmla="*/ 0 w 576"/>
                  <a:gd name="T3" fmla="*/ 0 h 180"/>
                  <a:gd name="T4" fmla="*/ 0 w 576"/>
                  <a:gd name="T5" fmla="*/ 120 h 180"/>
                  <a:gd name="T6" fmla="*/ 288 w 576"/>
                  <a:gd name="T7" fmla="*/ 180 h 180"/>
                  <a:gd name="T8" fmla="*/ 576 w 576"/>
                  <a:gd name="T9" fmla="*/ 120 h 180"/>
                  <a:gd name="T10" fmla="*/ 576 w 576"/>
                  <a:gd name="T11" fmla="*/ 0 h 180"/>
                  <a:gd name="T12" fmla="*/ 288 w 576"/>
                  <a:gd name="T13" fmla="*/ 6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80">
                    <a:moveTo>
                      <a:pt x="288" y="60"/>
                    </a:moveTo>
                    <a:cubicBezTo>
                      <a:pt x="129" y="60"/>
                      <a:pt x="0" y="33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53"/>
                      <a:pt x="129" y="180"/>
                      <a:pt x="288" y="180"/>
                    </a:cubicBezTo>
                    <a:cubicBezTo>
                      <a:pt x="447" y="180"/>
                      <a:pt x="576" y="153"/>
                      <a:pt x="576" y="120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576" y="33"/>
                      <a:pt x="447" y="60"/>
                      <a:pt x="288" y="6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5F398"/>
                  </a:gs>
                  <a:gs pos="0">
                    <a:srgbClr val="21ABFD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02CEA8B-E940-46BE-9F4A-7CA21D89B796}"/>
                  </a:ext>
                </a:extLst>
              </p:cNvPr>
              <p:cNvSpPr txBox="1"/>
              <p:nvPr/>
            </p:nvSpPr>
            <p:spPr>
              <a:xfrm>
                <a:off x="3705755" y="4748132"/>
                <a:ext cx="12400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Avenir Book" charset="0"/>
                    <a:cs typeface="Avenir Book" charset="0"/>
                  </a:rPr>
                  <a:t>Lorem ipsum</a:t>
                </a:r>
              </a:p>
            </p:txBody>
          </p:sp>
        </p:grp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53DCB1F-306A-478E-936D-DB114A9FE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40" y="6132625"/>
              <a:ext cx="1954073" cy="493451"/>
            </a:xfrm>
            <a:custGeom>
              <a:avLst/>
              <a:gdLst>
                <a:gd name="T0" fmla="*/ 0 w 990"/>
                <a:gd name="T1" fmla="*/ 125 h 250"/>
                <a:gd name="T2" fmla="*/ 495 w 990"/>
                <a:gd name="T3" fmla="*/ 0 h 250"/>
                <a:gd name="T4" fmla="*/ 990 w 990"/>
                <a:gd name="T5" fmla="*/ 125 h 250"/>
                <a:gd name="T6" fmla="*/ 495 w 990"/>
                <a:gd name="T7" fmla="*/ 250 h 250"/>
                <a:gd name="T8" fmla="*/ 0 w 990"/>
                <a:gd name="T9" fmla="*/ 12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0" h="250">
                  <a:moveTo>
                    <a:pt x="0" y="125"/>
                  </a:moveTo>
                  <a:lnTo>
                    <a:pt x="495" y="0"/>
                  </a:lnTo>
                  <a:lnTo>
                    <a:pt x="990" y="125"/>
                  </a:lnTo>
                  <a:lnTo>
                    <a:pt x="495" y="250"/>
                  </a:lnTo>
                  <a:lnTo>
                    <a:pt x="0" y="125"/>
                  </a:lnTo>
                  <a:close/>
                </a:path>
              </a:pathLst>
            </a:custGeom>
            <a:gradFill>
              <a:gsLst>
                <a:gs pos="0">
                  <a:srgbClr val="55307E"/>
                </a:gs>
                <a:gs pos="100000">
                  <a:srgbClr val="633D95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6DCFEF0-429B-4446-AA5E-FE892D543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764" y="6213414"/>
              <a:ext cx="1314222" cy="331874"/>
            </a:xfrm>
            <a:custGeom>
              <a:avLst/>
              <a:gdLst>
                <a:gd name="T0" fmla="*/ 0 w 990"/>
                <a:gd name="T1" fmla="*/ 125 h 250"/>
                <a:gd name="T2" fmla="*/ 495 w 990"/>
                <a:gd name="T3" fmla="*/ 0 h 250"/>
                <a:gd name="T4" fmla="*/ 990 w 990"/>
                <a:gd name="T5" fmla="*/ 125 h 250"/>
                <a:gd name="T6" fmla="*/ 495 w 990"/>
                <a:gd name="T7" fmla="*/ 250 h 250"/>
                <a:gd name="T8" fmla="*/ 0 w 990"/>
                <a:gd name="T9" fmla="*/ 12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0" h="250">
                  <a:moveTo>
                    <a:pt x="0" y="125"/>
                  </a:moveTo>
                  <a:lnTo>
                    <a:pt x="495" y="0"/>
                  </a:lnTo>
                  <a:lnTo>
                    <a:pt x="990" y="125"/>
                  </a:lnTo>
                  <a:lnTo>
                    <a:pt x="495" y="250"/>
                  </a:lnTo>
                  <a:lnTo>
                    <a:pt x="0" y="125"/>
                  </a:lnTo>
                  <a:close/>
                </a:path>
              </a:pathLst>
            </a:custGeom>
            <a:gradFill>
              <a:gsLst>
                <a:gs pos="96000">
                  <a:srgbClr val="442664"/>
                </a:gs>
                <a:gs pos="0">
                  <a:srgbClr val="56358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C509ED44-D904-4ADE-A44F-E9977384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227" y="4677094"/>
              <a:ext cx="1792844" cy="565017"/>
            </a:xfrm>
            <a:custGeom>
              <a:avLst/>
              <a:gdLst>
                <a:gd name="T0" fmla="*/ 288 w 576"/>
                <a:gd name="T1" fmla="*/ 120 h 180"/>
                <a:gd name="T2" fmla="*/ 0 w 576"/>
                <a:gd name="T3" fmla="*/ 180 h 180"/>
                <a:gd name="T4" fmla="*/ 0 w 576"/>
                <a:gd name="T5" fmla="*/ 60 h 180"/>
                <a:gd name="T6" fmla="*/ 288 w 576"/>
                <a:gd name="T7" fmla="*/ 0 h 180"/>
                <a:gd name="T8" fmla="*/ 576 w 576"/>
                <a:gd name="T9" fmla="*/ 60 h 180"/>
                <a:gd name="T10" fmla="*/ 576 w 576"/>
                <a:gd name="T11" fmla="*/ 180 h 180"/>
                <a:gd name="T12" fmla="*/ 288 w 576"/>
                <a:gd name="T13" fmla="*/ 12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180">
                  <a:moveTo>
                    <a:pt x="288" y="120"/>
                  </a:moveTo>
                  <a:cubicBezTo>
                    <a:pt x="129" y="120"/>
                    <a:pt x="0" y="147"/>
                    <a:pt x="0" y="1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129" y="0"/>
                    <a:pt x="288" y="0"/>
                  </a:cubicBezTo>
                  <a:cubicBezTo>
                    <a:pt x="447" y="0"/>
                    <a:pt x="576" y="27"/>
                    <a:pt x="576" y="60"/>
                  </a:cubicBezTo>
                  <a:cubicBezTo>
                    <a:pt x="576" y="180"/>
                    <a:pt x="576" y="180"/>
                    <a:pt x="576" y="180"/>
                  </a:cubicBezTo>
                  <a:cubicBezTo>
                    <a:pt x="576" y="147"/>
                    <a:pt x="447" y="120"/>
                    <a:pt x="288" y="120"/>
                  </a:cubicBezTo>
                  <a:close/>
                </a:path>
              </a:pathLst>
            </a:custGeom>
            <a:gradFill>
              <a:gsLst>
                <a:gs pos="100000">
                  <a:srgbClr val="21ADFD"/>
                </a:gs>
                <a:gs pos="0">
                  <a:srgbClr val="20F49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4BFA99C-A492-40E3-BC68-FBFEB64456E1}"/>
                </a:ext>
              </a:extLst>
            </p:cNvPr>
            <p:cNvGrpSpPr/>
            <p:nvPr/>
          </p:nvGrpSpPr>
          <p:grpSpPr>
            <a:xfrm>
              <a:off x="2367537" y="4301097"/>
              <a:ext cx="1314222" cy="1692796"/>
              <a:chOff x="1999256" y="3025137"/>
              <a:chExt cx="1152060" cy="148392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BA7478-DC6A-482A-9678-642B03C0B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4145986"/>
                <a:ext cx="1152060" cy="363073"/>
              </a:xfrm>
              <a:custGeom>
                <a:avLst/>
                <a:gdLst>
                  <a:gd name="T0" fmla="*/ 0 w 990"/>
                  <a:gd name="T1" fmla="*/ 0 h 312"/>
                  <a:gd name="T2" fmla="*/ 0 w 990"/>
                  <a:gd name="T3" fmla="*/ 187 h 312"/>
                  <a:gd name="T4" fmla="*/ 495 w 990"/>
                  <a:gd name="T5" fmla="*/ 312 h 312"/>
                  <a:gd name="T6" fmla="*/ 990 w 990"/>
                  <a:gd name="T7" fmla="*/ 187 h 312"/>
                  <a:gd name="T8" fmla="*/ 990 w 990"/>
                  <a:gd name="T9" fmla="*/ 0 h 312"/>
                  <a:gd name="T10" fmla="*/ 0 w 990"/>
                  <a:gd name="T1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312">
                    <a:moveTo>
                      <a:pt x="0" y="0"/>
                    </a:moveTo>
                    <a:lnTo>
                      <a:pt x="0" y="187"/>
                    </a:lnTo>
                    <a:lnTo>
                      <a:pt x="495" y="312"/>
                    </a:lnTo>
                    <a:lnTo>
                      <a:pt x="990" y="187"/>
                    </a:lnTo>
                    <a:lnTo>
                      <a:pt x="99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7000">
                    <a:srgbClr val="FA7199"/>
                  </a:gs>
                  <a:gs pos="62000">
                    <a:srgbClr val="FCB860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BDC8A723-964D-4B44-824A-DD67F11F1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4000523"/>
                <a:ext cx="1152060" cy="290924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F83E7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3C423D8A-3953-40F7-ABD0-522521B1C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828957"/>
                <a:ext cx="1152060" cy="363073"/>
              </a:xfrm>
              <a:custGeom>
                <a:avLst/>
                <a:gdLst>
                  <a:gd name="T0" fmla="*/ 0 w 990"/>
                  <a:gd name="T1" fmla="*/ 0 h 312"/>
                  <a:gd name="T2" fmla="*/ 0 w 990"/>
                  <a:gd name="T3" fmla="*/ 187 h 312"/>
                  <a:gd name="T4" fmla="*/ 495 w 990"/>
                  <a:gd name="T5" fmla="*/ 312 h 312"/>
                  <a:gd name="T6" fmla="*/ 990 w 990"/>
                  <a:gd name="T7" fmla="*/ 187 h 312"/>
                  <a:gd name="T8" fmla="*/ 990 w 990"/>
                  <a:gd name="T9" fmla="*/ 0 h 312"/>
                  <a:gd name="T10" fmla="*/ 0 w 990"/>
                  <a:gd name="T1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312">
                    <a:moveTo>
                      <a:pt x="0" y="0"/>
                    </a:moveTo>
                    <a:lnTo>
                      <a:pt x="0" y="187"/>
                    </a:lnTo>
                    <a:lnTo>
                      <a:pt x="495" y="312"/>
                    </a:lnTo>
                    <a:lnTo>
                      <a:pt x="990" y="187"/>
                    </a:lnTo>
                    <a:lnTo>
                      <a:pt x="99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7000">
                    <a:srgbClr val="FA7199"/>
                  </a:gs>
                  <a:gs pos="62000">
                    <a:srgbClr val="FCB860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84E14499-0DC2-4499-B3E0-9A0ABFE83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683494"/>
                <a:ext cx="1152060" cy="290924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F83E7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7A1EFE64-5DF8-4337-AED6-CBACDD2C5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499778"/>
                <a:ext cx="1152060" cy="363073"/>
              </a:xfrm>
              <a:custGeom>
                <a:avLst/>
                <a:gdLst>
                  <a:gd name="T0" fmla="*/ 0 w 990"/>
                  <a:gd name="T1" fmla="*/ 0 h 312"/>
                  <a:gd name="T2" fmla="*/ 0 w 990"/>
                  <a:gd name="T3" fmla="*/ 187 h 312"/>
                  <a:gd name="T4" fmla="*/ 495 w 990"/>
                  <a:gd name="T5" fmla="*/ 312 h 312"/>
                  <a:gd name="T6" fmla="*/ 990 w 990"/>
                  <a:gd name="T7" fmla="*/ 187 h 312"/>
                  <a:gd name="T8" fmla="*/ 990 w 990"/>
                  <a:gd name="T9" fmla="*/ 0 h 312"/>
                  <a:gd name="T10" fmla="*/ 0 w 990"/>
                  <a:gd name="T1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312">
                    <a:moveTo>
                      <a:pt x="0" y="0"/>
                    </a:moveTo>
                    <a:lnTo>
                      <a:pt x="0" y="187"/>
                    </a:lnTo>
                    <a:lnTo>
                      <a:pt x="495" y="312"/>
                    </a:lnTo>
                    <a:lnTo>
                      <a:pt x="990" y="187"/>
                    </a:lnTo>
                    <a:lnTo>
                      <a:pt x="99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7000">
                    <a:srgbClr val="FA7199"/>
                  </a:gs>
                  <a:gs pos="62000">
                    <a:srgbClr val="FCB860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A1F24C7-26B7-4876-B497-28518D6C5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354316"/>
                <a:ext cx="1152060" cy="290924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F83E7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2A34A46A-ADDE-440C-A47B-1FA304610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170600"/>
                <a:ext cx="1152060" cy="363073"/>
              </a:xfrm>
              <a:custGeom>
                <a:avLst/>
                <a:gdLst>
                  <a:gd name="T0" fmla="*/ 0 w 990"/>
                  <a:gd name="T1" fmla="*/ 0 h 312"/>
                  <a:gd name="T2" fmla="*/ 0 w 990"/>
                  <a:gd name="T3" fmla="*/ 187 h 312"/>
                  <a:gd name="T4" fmla="*/ 495 w 990"/>
                  <a:gd name="T5" fmla="*/ 312 h 312"/>
                  <a:gd name="T6" fmla="*/ 990 w 990"/>
                  <a:gd name="T7" fmla="*/ 187 h 312"/>
                  <a:gd name="T8" fmla="*/ 990 w 990"/>
                  <a:gd name="T9" fmla="*/ 0 h 312"/>
                  <a:gd name="T10" fmla="*/ 0 w 990"/>
                  <a:gd name="T1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312">
                    <a:moveTo>
                      <a:pt x="0" y="0"/>
                    </a:moveTo>
                    <a:lnTo>
                      <a:pt x="0" y="187"/>
                    </a:lnTo>
                    <a:lnTo>
                      <a:pt x="495" y="312"/>
                    </a:lnTo>
                    <a:lnTo>
                      <a:pt x="990" y="187"/>
                    </a:lnTo>
                    <a:lnTo>
                      <a:pt x="99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7000">
                    <a:srgbClr val="FA7199"/>
                  </a:gs>
                  <a:gs pos="62000">
                    <a:srgbClr val="FCB860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54CCBA25-A595-4CEE-AEA8-96EF7F981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256" y="3025137"/>
                <a:ext cx="1152060" cy="290924"/>
              </a:xfrm>
              <a:custGeom>
                <a:avLst/>
                <a:gdLst>
                  <a:gd name="T0" fmla="*/ 0 w 990"/>
                  <a:gd name="T1" fmla="*/ 125 h 250"/>
                  <a:gd name="T2" fmla="*/ 495 w 990"/>
                  <a:gd name="T3" fmla="*/ 0 h 250"/>
                  <a:gd name="T4" fmla="*/ 990 w 990"/>
                  <a:gd name="T5" fmla="*/ 125 h 250"/>
                  <a:gd name="T6" fmla="*/ 495 w 990"/>
                  <a:gd name="T7" fmla="*/ 250 h 250"/>
                  <a:gd name="T8" fmla="*/ 0 w 990"/>
                  <a:gd name="T9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50">
                    <a:moveTo>
                      <a:pt x="0" y="125"/>
                    </a:moveTo>
                    <a:lnTo>
                      <a:pt x="495" y="0"/>
                    </a:lnTo>
                    <a:lnTo>
                      <a:pt x="990" y="125"/>
                    </a:lnTo>
                    <a:lnTo>
                      <a:pt x="495" y="25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F83E7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CA306636-3759-43F6-B67E-73EADCA81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227" y="4903463"/>
              <a:ext cx="1792844" cy="565017"/>
            </a:xfrm>
            <a:custGeom>
              <a:avLst/>
              <a:gdLst>
                <a:gd name="T0" fmla="*/ 288 w 576"/>
                <a:gd name="T1" fmla="*/ 60 h 180"/>
                <a:gd name="T2" fmla="*/ 0 w 576"/>
                <a:gd name="T3" fmla="*/ 0 h 180"/>
                <a:gd name="T4" fmla="*/ 0 w 576"/>
                <a:gd name="T5" fmla="*/ 120 h 180"/>
                <a:gd name="T6" fmla="*/ 288 w 576"/>
                <a:gd name="T7" fmla="*/ 180 h 180"/>
                <a:gd name="T8" fmla="*/ 576 w 576"/>
                <a:gd name="T9" fmla="*/ 120 h 180"/>
                <a:gd name="T10" fmla="*/ 576 w 576"/>
                <a:gd name="T11" fmla="*/ 0 h 180"/>
                <a:gd name="T12" fmla="*/ 288 w 576"/>
                <a:gd name="T13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180">
                  <a:moveTo>
                    <a:pt x="288" y="60"/>
                  </a:moveTo>
                  <a:cubicBezTo>
                    <a:pt x="129" y="60"/>
                    <a:pt x="0" y="33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53"/>
                    <a:pt x="129" y="180"/>
                    <a:pt x="288" y="180"/>
                  </a:cubicBezTo>
                  <a:cubicBezTo>
                    <a:pt x="447" y="180"/>
                    <a:pt x="576" y="153"/>
                    <a:pt x="576" y="120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576" y="33"/>
                    <a:pt x="447" y="60"/>
                    <a:pt x="288" y="60"/>
                  </a:cubicBezTo>
                  <a:close/>
                </a:path>
              </a:pathLst>
            </a:custGeom>
            <a:gradFill>
              <a:gsLst>
                <a:gs pos="100000">
                  <a:srgbClr val="25F398"/>
                </a:gs>
                <a:gs pos="0">
                  <a:srgbClr val="21ABFD"/>
                </a:gs>
              </a:gsLst>
              <a:lin ang="0" scaled="0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1AB6ECF-B65B-4A89-AE6C-C74A0BC32CAD}"/>
                </a:ext>
              </a:extLst>
            </p:cNvPr>
            <p:cNvSpPr txBox="1"/>
            <p:nvPr/>
          </p:nvSpPr>
          <p:spPr>
            <a:xfrm>
              <a:off x="2397866" y="5101235"/>
              <a:ext cx="1240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Avenir Book" charset="0"/>
                  <a:cs typeface="Avenir Book" charset="0"/>
                </a:rPr>
                <a:t>Lorem ipsum</a:t>
              </a: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FAD44DB7-BC06-4415-B1EE-63330E2C04D1}"/>
              </a:ext>
            </a:extLst>
          </p:cNvPr>
          <p:cNvSpPr txBox="1"/>
          <p:nvPr/>
        </p:nvSpPr>
        <p:spPr>
          <a:xfrm>
            <a:off x="478380" y="529547"/>
            <a:ext cx="2337183" cy="10510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4000" b="1" dirty="0">
                <a:solidFill>
                  <a:srgbClr val="20F494"/>
                </a:solidFill>
                <a:ea typeface="Avenir Black" charset="0"/>
                <a:cs typeface="Avenir Black" charset="0"/>
              </a:rPr>
              <a:t>Digital Marketing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34498A7-231A-4101-92A3-CC05CE3C2C6A}"/>
              </a:ext>
            </a:extLst>
          </p:cNvPr>
          <p:cNvSpPr txBox="1"/>
          <p:nvPr/>
        </p:nvSpPr>
        <p:spPr>
          <a:xfrm>
            <a:off x="478381" y="2452059"/>
            <a:ext cx="123429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amet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,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consectetur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adipiscing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elit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844CF4A-043E-4AF3-9A37-154C7FF5AD06}"/>
              </a:ext>
            </a:extLst>
          </p:cNvPr>
          <p:cNvSpPr/>
          <p:nvPr/>
        </p:nvSpPr>
        <p:spPr>
          <a:xfrm rot="10800000" flipV="1">
            <a:off x="549621" y="1919723"/>
            <a:ext cx="333889" cy="45720"/>
          </a:xfrm>
          <a:prstGeom prst="rect">
            <a:avLst/>
          </a:prstGeom>
          <a:solidFill>
            <a:srgbClr val="20F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50ADD71-49F1-4FD2-BA65-EC65B8E37C3F}"/>
              </a:ext>
            </a:extLst>
          </p:cNvPr>
          <p:cNvSpPr txBox="1"/>
          <p:nvPr/>
        </p:nvSpPr>
        <p:spPr>
          <a:xfrm>
            <a:off x="1951987" y="2452059"/>
            <a:ext cx="123429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Lorem ipsum dolor sit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amet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,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consectetur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adipiscing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elit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711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403</Words>
  <Application>Microsoft Office PowerPoint</Application>
  <PresentationFormat>Widescreen</PresentationFormat>
  <Paragraphs>67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Avenir Black</vt:lpstr>
      <vt:lpstr>Avenir Book</vt:lpstr>
      <vt:lpstr>Avenir Light</vt:lpstr>
      <vt:lpstr>Avenir Medium</vt:lpstr>
      <vt:lpstr>Calibri</vt:lpstr>
      <vt:lpstr>Calibri Light</vt:lpstr>
      <vt:lpstr>Open Sans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ADMIN</cp:lastModifiedBy>
  <cp:revision>30</cp:revision>
  <dcterms:created xsi:type="dcterms:W3CDTF">2017-12-20T14:46:13Z</dcterms:created>
  <dcterms:modified xsi:type="dcterms:W3CDTF">2018-09-23T14:36:52Z</dcterms:modified>
</cp:coreProperties>
</file>